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4" r:id="rId15"/>
    <p:sldId id="272" r:id="rId16"/>
    <p:sldId id="273" r:id="rId17"/>
    <p:sldId id="275" r:id="rId18"/>
    <p:sldId id="279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ЛЮБИ И ЗНАЙ СВОЙ ОТЧИЙ КРАЙ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Присяжная Л.В.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ЦО № 15 г. Тулы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3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26" y="1268760"/>
            <a:ext cx="7756263" cy="1054250"/>
          </a:xfrm>
        </p:spPr>
        <p:txBody>
          <a:bodyPr/>
          <a:lstStyle/>
          <a:p>
            <a:r>
              <a:rPr lang="ru-RU" dirty="0" smtClean="0"/>
              <a:t>Назовите соборы на территории Тульского кремля.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69909"/>
            <a:ext cx="4355312" cy="288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1044" y="565767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895D1D"/>
                </a:solidFill>
                <a:ea typeface="+mj-ea"/>
                <a:cs typeface="+mj-cs"/>
              </a:rPr>
              <a:t>Успенский </a:t>
            </a:r>
            <a: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  <a:t>собор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41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56263" cy="1054250"/>
          </a:xfrm>
        </p:spPr>
        <p:txBody>
          <a:bodyPr/>
          <a:lstStyle/>
          <a:p>
            <a:r>
              <a:rPr lang="ru-RU" dirty="0" smtClean="0"/>
              <a:t>Назовите соборы на территории Тульского кремля.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07" y="2632201"/>
            <a:ext cx="4709272" cy="312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65767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895D1D"/>
                </a:solidFill>
                <a:ea typeface="+mj-ea"/>
                <a:cs typeface="+mj-cs"/>
              </a:rPr>
              <a:t>Богоявленский </a:t>
            </a:r>
            <a: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  <a:t>собор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26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540568" y="1268413"/>
            <a:ext cx="9865096" cy="10541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Ивановская башня </a:t>
            </a:r>
            <a:r>
              <a:rPr lang="ru-RU" b="1" dirty="0" smtClean="0"/>
              <a:t>ранее </a:t>
            </a:r>
            <a:r>
              <a:rPr lang="ru-RU" b="1" dirty="0" smtClean="0"/>
              <a:t>называлась </a:t>
            </a:r>
            <a:r>
              <a:rPr lang="ru-RU" b="1" dirty="0" err="1" smtClean="0"/>
              <a:t>Тайницкой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smtClean="0"/>
              <a:t>Что за тайник в ней был?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7387" y="2852936"/>
            <a:ext cx="8886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895D1D"/>
                </a:solidFill>
              </a:rPr>
              <a:t>- подземный ход к реке </a:t>
            </a:r>
            <a:r>
              <a:rPr lang="ru-RU" sz="5400" b="1" dirty="0" err="1" smtClean="0">
                <a:solidFill>
                  <a:srgbClr val="895D1D"/>
                </a:solidFill>
              </a:rPr>
              <a:t>Упе</a:t>
            </a:r>
            <a:r>
              <a:rPr lang="ru-RU" sz="5400" b="1" dirty="0" smtClean="0">
                <a:solidFill>
                  <a:srgbClr val="895D1D"/>
                </a:solidFill>
              </a:rPr>
              <a:t>;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85" y="3861048"/>
            <a:ext cx="6196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</a:rPr>
              <a:t>склад с оружием;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387" y="4946958"/>
            <a:ext cx="88866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895D1D"/>
                </a:solidFill>
              </a:rPr>
              <a:t>- тайник с золотом</a:t>
            </a:r>
          </a:p>
          <a:p>
            <a:r>
              <a:rPr lang="ru-RU" sz="5400" b="1" dirty="0" smtClean="0">
                <a:solidFill>
                  <a:srgbClr val="895D1D"/>
                </a:solidFill>
              </a:rPr>
              <a:t> и драгоценностями;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80928"/>
            <a:ext cx="9505056" cy="1054250"/>
          </a:xfrm>
        </p:spPr>
        <p:txBody>
          <a:bodyPr/>
          <a:lstStyle/>
          <a:p>
            <a:r>
              <a:rPr lang="ru-RU" sz="4800" b="1" dirty="0" smtClean="0"/>
              <a:t>ДОСТОПРИМЕЧАТЕЛЬНОСТИ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ТУЛЬСКОГО КРАЯ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7200" b="1" dirty="0" smtClean="0">
                <a:solidFill>
                  <a:srgbClr val="895D1D"/>
                </a:solidFill>
              </a:rPr>
              <a:t>3 </a:t>
            </a:r>
            <a:r>
              <a:rPr lang="ru-RU" sz="7200" b="1" dirty="0" smtClean="0">
                <a:solidFill>
                  <a:srgbClr val="895D1D"/>
                </a:solidFill>
              </a:rPr>
              <a:t>тур</a:t>
            </a:r>
            <a:endParaRPr lang="ru-RU" sz="7200" b="1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ПАМЯТНИКИ ТУЛЫ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19263"/>
            <a:ext cx="9456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ru-RU" sz="5400" dirty="0" smtClean="0"/>
              <a:t>Кому установлен памятник?</a:t>
            </a:r>
          </a:p>
          <a:p>
            <a:pPr marL="914400" indent="-914400">
              <a:buAutoNum type="arabicPeriod"/>
            </a:pPr>
            <a:r>
              <a:rPr lang="ru-RU" sz="5400" dirty="0" smtClean="0"/>
              <a:t>В каком месте?</a:t>
            </a:r>
          </a:p>
          <a:p>
            <a:pPr marL="914400" indent="-914400">
              <a:buAutoNum type="arabicPeriod"/>
            </a:pPr>
            <a:r>
              <a:rPr lang="ru-RU" sz="5400" dirty="0" smtClean="0"/>
              <a:t>Что вы знаете об этом </a:t>
            </a:r>
          </a:p>
          <a:p>
            <a:r>
              <a:rPr lang="ru-RU" sz="5400" dirty="0" smtClean="0"/>
              <a:t>человеке?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141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ÐÐ°ÑÑÐ¸Ð½ÐºÐ¸ Ð¿Ð¾ Ð·Ð°Ð¿ÑÐ¾ÑÑ Ð¿Ð°Ð¼ÑÑÐ½Ð¸Ðº Ð¿ÐµÑÑÑ 1 ÑÑ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Ð°ÑÑÐ¸Ð½ÐºÐ¸ Ð¿Ð¾ Ð·Ð°Ð¿ÑÐ¾ÑÑ Ð¿Ð°Ð¼ÑÑÐ½Ð¸Ðº Ð¿ÐµÑÑÑ 1 ÑÑÐ»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6127"/>
            <a:ext cx="4176464" cy="595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1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58690"/>
            <a:ext cx="6452559" cy="52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9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64151" cy="1996490"/>
          </a:xfrm>
        </p:spPr>
        <p:txBody>
          <a:bodyPr/>
          <a:lstStyle/>
          <a:p>
            <a:r>
              <a:rPr lang="ru-RU" b="1" dirty="0" smtClean="0"/>
              <a:t>Основателем первой самоварной фабрики был: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4066" y="2665086"/>
            <a:ext cx="8127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</a:rPr>
              <a:t>Лев Толстой;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357" y="3662508"/>
            <a:ext cx="82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</a:rPr>
              <a:t>Назар Лисицын;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270" y="4725144"/>
            <a:ext cx="8062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</a:rPr>
              <a:t>Николай Белобородов.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2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80928"/>
            <a:ext cx="9505056" cy="1054250"/>
          </a:xfrm>
        </p:spPr>
        <p:txBody>
          <a:bodyPr/>
          <a:lstStyle/>
          <a:p>
            <a:r>
              <a:rPr lang="ru-RU" sz="4800" b="1" dirty="0" smtClean="0"/>
              <a:t>ДОСТОПРИМЕЧАТЕЛЬНОСТИ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ТУЛЬСКОГО КРАЯ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7200" b="1" dirty="0" smtClean="0">
                <a:solidFill>
                  <a:srgbClr val="895D1D"/>
                </a:solidFill>
              </a:rPr>
              <a:t>3 тур</a:t>
            </a:r>
            <a:endParaRPr lang="ru-RU" sz="7200" b="1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924944"/>
            <a:ext cx="7756263" cy="1054250"/>
          </a:xfrm>
        </p:spPr>
        <p:txBody>
          <a:bodyPr/>
          <a:lstStyle/>
          <a:p>
            <a:r>
              <a:rPr lang="ru-RU" b="1" dirty="0" smtClean="0"/>
              <a:t>Тульские пряники называют печатными.</a:t>
            </a:r>
            <a:br>
              <a:rPr lang="ru-RU" b="1" dirty="0" smtClean="0"/>
            </a:br>
            <a:r>
              <a:rPr lang="ru-RU" b="1" dirty="0" smtClean="0"/>
              <a:t>Почему?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756263" cy="1054250"/>
          </a:xfrm>
        </p:spPr>
        <p:txBody>
          <a:bodyPr/>
          <a:lstStyle/>
          <a:p>
            <a:r>
              <a:rPr lang="ru-RU" b="1" dirty="0" smtClean="0"/>
              <a:t>БЛИЦ-ТУРНИР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7200" b="1" dirty="0" smtClean="0"/>
              <a:t>1 тур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8085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56263" cy="1054250"/>
          </a:xfrm>
        </p:spPr>
        <p:txBody>
          <a:bodyPr/>
          <a:lstStyle/>
          <a:p>
            <a:r>
              <a:rPr lang="ru-RU" b="1" dirty="0" smtClean="0"/>
              <a:t>Николай Иванович Белобородов был создателем: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637" y="2420888"/>
            <a:ext cx="8127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</a:rPr>
              <a:t>гармони;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270" y="3243418"/>
            <a:ext cx="82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</a:rPr>
              <a:t>самовара;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270" y="4155612"/>
            <a:ext cx="8062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</a:rPr>
              <a:t>винтовки;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270" y="5012624"/>
            <a:ext cx="82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</a:rPr>
              <a:t>пряника.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80928"/>
            <a:ext cx="9505056" cy="1054250"/>
          </a:xfrm>
        </p:spPr>
        <p:txBody>
          <a:bodyPr/>
          <a:lstStyle/>
          <a:p>
            <a:r>
              <a:rPr lang="ru-RU" b="1" dirty="0" smtClean="0"/>
              <a:t>ПРИРОДА </a:t>
            </a:r>
            <a:br>
              <a:rPr lang="ru-RU" b="1" dirty="0" smtClean="0"/>
            </a:br>
            <a:r>
              <a:rPr lang="ru-RU" b="1" dirty="0" smtClean="0"/>
              <a:t>ТУЛЬСКОГО КРАЯ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7200" b="1" dirty="0" smtClean="0">
                <a:solidFill>
                  <a:srgbClr val="895D1D"/>
                </a:solidFill>
              </a:rPr>
              <a:t>4 </a:t>
            </a:r>
            <a:r>
              <a:rPr lang="ru-RU" sz="7200" b="1" dirty="0" smtClean="0">
                <a:solidFill>
                  <a:srgbClr val="895D1D"/>
                </a:solidFill>
              </a:rPr>
              <a:t>тур</a:t>
            </a:r>
            <a:endParaRPr lang="ru-RU" sz="7200" b="1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268760"/>
            <a:ext cx="9793087" cy="1584176"/>
          </a:xfrm>
        </p:spPr>
        <p:txBody>
          <a:bodyPr/>
          <a:lstStyle/>
          <a:p>
            <a:r>
              <a:rPr lang="ru-RU" b="1" dirty="0" smtClean="0"/>
              <a:t>Отгадайте травянистые лекарственные растения Тульской области: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4143" y="3284984"/>
            <a:ext cx="8127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err="1" smtClean="0">
                <a:solidFill>
                  <a:srgbClr val="895D1D"/>
                </a:solidFill>
              </a:rPr>
              <a:t>бовезойр</a:t>
            </a:r>
            <a:r>
              <a:rPr lang="ru-RU" sz="5400" b="1" dirty="0" smtClean="0">
                <a:solidFill>
                  <a:srgbClr val="895D1D"/>
                </a:solidFill>
              </a:rPr>
              <a:t>;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569"/>
            <a:ext cx="895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err="1" smtClean="0">
                <a:solidFill>
                  <a:srgbClr val="895D1D"/>
                </a:solidFill>
              </a:rPr>
              <a:t>пионркодож</a:t>
            </a:r>
            <a:r>
              <a:rPr lang="ru-RU" sz="5400" b="1" dirty="0" smtClean="0">
                <a:solidFill>
                  <a:srgbClr val="895D1D"/>
                </a:solidFill>
              </a:rPr>
              <a:t>;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20" y="4943671"/>
            <a:ext cx="82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err="1" smtClean="0">
                <a:solidFill>
                  <a:srgbClr val="895D1D"/>
                </a:solidFill>
              </a:rPr>
              <a:t>полух</a:t>
            </a:r>
            <a:r>
              <a:rPr lang="ru-RU" sz="5400" b="1" dirty="0" smtClean="0">
                <a:solidFill>
                  <a:srgbClr val="895D1D"/>
                </a:solidFill>
              </a:rPr>
              <a:t>;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30" y="5711674"/>
            <a:ext cx="82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err="1" smtClean="0">
                <a:solidFill>
                  <a:srgbClr val="895D1D"/>
                </a:solidFill>
              </a:rPr>
              <a:t>рапавик</a:t>
            </a:r>
            <a:r>
              <a:rPr lang="ru-RU" sz="5400" b="1" dirty="0" smtClean="0">
                <a:solidFill>
                  <a:srgbClr val="895D1D"/>
                </a:solidFill>
              </a:rPr>
              <a:t>.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268760"/>
            <a:ext cx="9793087" cy="1584176"/>
          </a:xfrm>
        </p:spPr>
        <p:txBody>
          <a:bodyPr/>
          <a:lstStyle/>
          <a:p>
            <a:r>
              <a:rPr lang="ru-RU" b="1" dirty="0" smtClean="0"/>
              <a:t>Отгадайте травянистые лекарственные растения Тульской области: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4143" y="3284984"/>
            <a:ext cx="8127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</a:rPr>
              <a:t>зверобой;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1569"/>
            <a:ext cx="895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</a:rPr>
              <a:t>подорожник;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20" y="4943671"/>
            <a:ext cx="82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</a:rPr>
              <a:t>лопух;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30" y="5711674"/>
            <a:ext cx="82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895D1D"/>
                </a:solidFill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</a:rPr>
              <a:t>крапива.</a:t>
            </a:r>
            <a:r>
              <a:rPr lang="ru-RU" sz="5400" b="1" dirty="0">
                <a:solidFill>
                  <a:srgbClr val="895D1D"/>
                </a:solidFill>
              </a:rPr>
              <a:t/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852936"/>
            <a:ext cx="9793087" cy="1584176"/>
          </a:xfrm>
        </p:spPr>
        <p:txBody>
          <a:bodyPr/>
          <a:lstStyle/>
          <a:p>
            <a:r>
              <a:rPr lang="ru-RU" b="1" dirty="0" smtClean="0"/>
              <a:t>Узнайте животных</a:t>
            </a:r>
            <a:br>
              <a:rPr lang="ru-RU" b="1" dirty="0" smtClean="0"/>
            </a:br>
            <a:r>
              <a:rPr lang="ru-RU" b="1" dirty="0" smtClean="0"/>
              <a:t>Тульской области: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44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30417"/>
            <a:ext cx="5826224" cy="436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51" y="2348880"/>
            <a:ext cx="5422459" cy="39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5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276872"/>
            <a:ext cx="5238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9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56263" cy="1054250"/>
          </a:xfrm>
        </p:spPr>
        <p:txBody>
          <a:bodyPr/>
          <a:lstStyle/>
          <a:p>
            <a:r>
              <a:rPr lang="ru-RU" b="1" dirty="0" smtClean="0"/>
              <a:t>Узнай растение Тульской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51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756263" cy="1054250"/>
          </a:xfrm>
        </p:spPr>
        <p:txBody>
          <a:bodyPr/>
          <a:lstStyle/>
          <a:p>
            <a:r>
              <a:rPr lang="ru-RU" b="1" dirty="0" smtClean="0"/>
              <a:t>ИТОГИ </a:t>
            </a:r>
            <a:endParaRPr lang="ru-RU" b="1" dirty="0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756263" cy="1054250"/>
          </a:xfrm>
        </p:spPr>
        <p:txBody>
          <a:bodyPr/>
          <a:lstStyle/>
          <a:p>
            <a:r>
              <a:rPr lang="ru-RU" b="1" dirty="0" smtClean="0"/>
              <a:t>ТАЙНЫ ТУЛЬСКОГО КРЕМЛЯ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7200" b="1" dirty="0" smtClean="0">
                <a:solidFill>
                  <a:srgbClr val="895D1D"/>
                </a:solidFill>
              </a:rPr>
              <a:t>2 тур</a:t>
            </a:r>
            <a:endParaRPr lang="ru-RU" sz="7200" b="1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56263" cy="105425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946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56263" cy="1054250"/>
          </a:xfrm>
        </p:spPr>
        <p:txBody>
          <a:bodyPr/>
          <a:lstStyle/>
          <a:p>
            <a:r>
              <a:rPr lang="ru-RU" b="1" dirty="0" smtClean="0"/>
              <a:t>Тульский кремль расположен: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3425" y="2000024"/>
            <a:ext cx="464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в ущелье;</a:t>
            </a:r>
            <a:br>
              <a:rPr lang="ru-RU" sz="5400" b="1" dirty="0">
                <a:solidFill>
                  <a:srgbClr val="895D1D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425" y="4804484"/>
            <a:ext cx="8890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895D1D"/>
                </a:solidFill>
              </a:rPr>
              <a:t>- в </a:t>
            </a:r>
            <a:r>
              <a:rPr lang="ru-RU" sz="5400" b="1" dirty="0">
                <a:solidFill>
                  <a:srgbClr val="895D1D"/>
                </a:solidFill>
              </a:rPr>
              <a:t>низменном месте </a:t>
            </a:r>
            <a:r>
              <a:rPr lang="ru-RU" sz="5400" b="1" dirty="0" smtClean="0">
                <a:solidFill>
                  <a:srgbClr val="895D1D"/>
                </a:solidFill>
              </a:rPr>
              <a:t>около</a:t>
            </a:r>
          </a:p>
          <a:p>
            <a:r>
              <a:rPr lang="ru-RU" sz="5400" b="1" dirty="0" smtClean="0">
                <a:solidFill>
                  <a:srgbClr val="895D1D"/>
                </a:solidFill>
              </a:rPr>
              <a:t> </a:t>
            </a:r>
            <a:r>
              <a:rPr lang="ru-RU" sz="5400" b="1" dirty="0">
                <a:solidFill>
                  <a:srgbClr val="895D1D"/>
                </a:solidFill>
              </a:rPr>
              <a:t>реки.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405" y="2943528"/>
            <a:ext cx="3562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на холме;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425" y="3881154"/>
            <a:ext cx="51215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у истока реки;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4" y="692696"/>
            <a:ext cx="7682819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56263" cy="1054250"/>
          </a:xfrm>
        </p:spPr>
        <p:txBody>
          <a:bodyPr/>
          <a:lstStyle/>
          <a:p>
            <a:r>
              <a:rPr lang="ru-RU" b="1" dirty="0" smtClean="0"/>
              <a:t>Тульский кремль расположен: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3425" y="2000024"/>
            <a:ext cx="464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  <a:t>- в ущелье;</a:t>
            </a:r>
            <a:b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3425" y="4804484"/>
            <a:ext cx="8890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895D1D"/>
                </a:solidFill>
              </a:rPr>
              <a:t>- в </a:t>
            </a:r>
            <a:r>
              <a:rPr lang="ru-RU" sz="5400" b="1" dirty="0">
                <a:solidFill>
                  <a:srgbClr val="895D1D"/>
                </a:solidFill>
              </a:rPr>
              <a:t>низменном месте </a:t>
            </a:r>
            <a:r>
              <a:rPr lang="ru-RU" sz="5400" b="1" dirty="0" smtClean="0">
                <a:solidFill>
                  <a:srgbClr val="895D1D"/>
                </a:solidFill>
              </a:rPr>
              <a:t>около</a:t>
            </a:r>
          </a:p>
          <a:p>
            <a:r>
              <a:rPr lang="ru-RU" sz="5400" b="1" dirty="0" smtClean="0">
                <a:solidFill>
                  <a:srgbClr val="895D1D"/>
                </a:solidFill>
              </a:rPr>
              <a:t> </a:t>
            </a:r>
            <a:r>
              <a:rPr lang="ru-RU" sz="5400" b="1" dirty="0">
                <a:solidFill>
                  <a:srgbClr val="895D1D"/>
                </a:solidFill>
              </a:rPr>
              <a:t>реки.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405" y="2943528"/>
            <a:ext cx="3562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на холме;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3425" y="3881154"/>
            <a:ext cx="51215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</a:rPr>
              <a:t>- у истока реки;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1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56263" cy="1054250"/>
          </a:xfrm>
        </p:spPr>
        <p:txBody>
          <a:bodyPr/>
          <a:lstStyle/>
          <a:p>
            <a:r>
              <a:rPr lang="ru-RU" b="1" dirty="0" smtClean="0"/>
              <a:t>Сколько башен в Тульском кремле: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358" y="2064922"/>
            <a:ext cx="1656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  <a:ea typeface="+mj-ea"/>
                <a:cs typeface="+mj-cs"/>
              </a:rPr>
              <a:t>4;</a:t>
            </a:r>
            <a: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  <a:t/>
            </a:r>
            <a:b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</a:b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3357" y="2955283"/>
            <a:ext cx="1656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  <a:ea typeface="+mj-ea"/>
                <a:cs typeface="+mj-cs"/>
              </a:rPr>
              <a:t>6;</a:t>
            </a:r>
            <a: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  <a:t/>
            </a:r>
            <a:b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</a:b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7991" y="3789040"/>
            <a:ext cx="1656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  <a:ea typeface="+mj-ea"/>
                <a:cs typeface="+mj-cs"/>
              </a:rPr>
              <a:t>8;</a:t>
            </a:r>
            <a: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  <a:t/>
            </a:r>
            <a:b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</a:b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8166" y="4661425"/>
            <a:ext cx="1656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  <a:t>- </a:t>
            </a:r>
            <a:r>
              <a:rPr lang="ru-RU" sz="5400" b="1" dirty="0" smtClean="0">
                <a:solidFill>
                  <a:srgbClr val="895D1D"/>
                </a:solidFill>
                <a:ea typeface="+mj-ea"/>
                <a:cs typeface="+mj-cs"/>
              </a:rPr>
              <a:t>9;</a:t>
            </a:r>
            <a: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  <a:t/>
            </a:r>
            <a:br>
              <a:rPr lang="ru-RU" sz="5400" b="1" dirty="0">
                <a:solidFill>
                  <a:srgbClr val="895D1D"/>
                </a:solidFill>
                <a:ea typeface="+mj-ea"/>
                <a:cs typeface="+mj-cs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156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СХЕМА КРЕМЛЯ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20" y="2204864"/>
            <a:ext cx="7524412" cy="432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9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1571" y="0"/>
            <a:ext cx="7756525" cy="1054100"/>
          </a:xfrm>
        </p:spPr>
        <p:txBody>
          <a:bodyPr/>
          <a:lstStyle/>
          <a:p>
            <a:r>
              <a:rPr lang="ru-RU" b="1" dirty="0" smtClean="0"/>
              <a:t>БАШНИ КРЕМЛЯ: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7177349" cy="889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AutoNum type="arabicPeriod"/>
            </a:pPr>
            <a:r>
              <a:rPr lang="ru-RU" sz="4400" dirty="0" smtClean="0"/>
              <a:t>Спасская башня</a:t>
            </a:r>
          </a:p>
          <a:p>
            <a:pPr marL="914400" indent="-914400">
              <a:buAutoNum type="arabicPeriod"/>
            </a:pPr>
            <a:r>
              <a:rPr lang="ru-RU" sz="4400" dirty="0" smtClean="0"/>
              <a:t>Башня Одоевских ворот</a:t>
            </a:r>
          </a:p>
          <a:p>
            <a:pPr marL="914400" indent="-914400">
              <a:buAutoNum type="arabicPeriod"/>
            </a:pPr>
            <a:r>
              <a:rPr lang="ru-RU" sz="4400" dirty="0" smtClean="0"/>
              <a:t>Никитская башня</a:t>
            </a:r>
          </a:p>
          <a:p>
            <a:pPr marL="914400" indent="-914400">
              <a:buAutoNum type="arabicPeriod"/>
            </a:pPr>
            <a:r>
              <a:rPr lang="ru-RU" sz="4400" dirty="0" smtClean="0"/>
              <a:t>Башня Ивановских ворот</a:t>
            </a:r>
          </a:p>
          <a:p>
            <a:pPr marL="914400" indent="-914400">
              <a:buAutoNum type="arabicPeriod"/>
            </a:pPr>
            <a:r>
              <a:rPr lang="ru-RU" sz="4400" dirty="0" smtClean="0"/>
              <a:t>Ивановская башня</a:t>
            </a:r>
          </a:p>
          <a:p>
            <a:pPr marL="914400" indent="-914400">
              <a:buAutoNum type="arabicPeriod"/>
            </a:pPr>
            <a:r>
              <a:rPr lang="ru-RU" sz="4400" dirty="0" smtClean="0"/>
              <a:t>Башня На погребу</a:t>
            </a:r>
          </a:p>
          <a:p>
            <a:pPr marL="914400" indent="-914400">
              <a:buAutoNum type="arabicPeriod"/>
            </a:pPr>
            <a:r>
              <a:rPr lang="ru-RU" sz="4400" dirty="0" smtClean="0"/>
              <a:t>Башня Водяных ворот</a:t>
            </a:r>
          </a:p>
          <a:p>
            <a:pPr marL="914400" indent="-914400">
              <a:buAutoNum type="arabicPeriod"/>
            </a:pPr>
            <a:r>
              <a:rPr lang="ru-RU" sz="4400" dirty="0" smtClean="0"/>
              <a:t>Наугольная башня</a:t>
            </a:r>
          </a:p>
          <a:p>
            <a:pPr marL="914400" indent="-914400">
              <a:buAutoNum type="arabicPeriod"/>
            </a:pPr>
            <a:r>
              <a:rPr lang="ru-RU" sz="4400" dirty="0" smtClean="0"/>
              <a:t>Башня Пятницких ворот</a:t>
            </a:r>
          </a:p>
          <a:p>
            <a:pPr marL="914400" indent="-914400">
              <a:buAutoNum type="arabicPeriod"/>
            </a:pPr>
            <a:endParaRPr lang="ru-RU" sz="4400" dirty="0" smtClean="0"/>
          </a:p>
          <a:p>
            <a:pPr marL="914400" indent="-914400">
              <a:buAutoNum type="arabicPeriod"/>
            </a:pPr>
            <a:endParaRPr lang="ru-RU" sz="4400" dirty="0" smtClean="0"/>
          </a:p>
          <a:p>
            <a:pPr marL="914400" indent="-914400">
              <a:buAutoNum type="arabicPeriod"/>
            </a:pPr>
            <a:endParaRPr lang="ru-RU" sz="4400" dirty="0" smtClean="0"/>
          </a:p>
          <a:p>
            <a:pPr marL="914400" indent="-914400">
              <a:buAutoNum type="arabicPeriod"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842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142</TotalTime>
  <Words>277</Words>
  <Application>Microsoft Office PowerPoint</Application>
  <PresentationFormat>Экран (4:3)</PresentationFormat>
  <Paragraphs>82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Твердый переплет</vt:lpstr>
      <vt:lpstr>ЛЮБИ И ЗНАЙ СВОЙ ОТЧИЙ КРАЙ</vt:lpstr>
      <vt:lpstr>БЛИЦ-ТУРНИР</vt:lpstr>
      <vt:lpstr>ТАЙНЫ ТУЛЬСКОГО КРЕМЛЯ</vt:lpstr>
      <vt:lpstr>Тульский кремль расположен:  </vt:lpstr>
      <vt:lpstr>Презентация PowerPoint</vt:lpstr>
      <vt:lpstr>Тульский кремль расположен:  </vt:lpstr>
      <vt:lpstr>Сколько башен в Тульском кремле:  </vt:lpstr>
      <vt:lpstr>СХЕМА КРЕМЛЯ</vt:lpstr>
      <vt:lpstr>БАШНИ КРЕМЛЯ:</vt:lpstr>
      <vt:lpstr>Назовите соборы на территории Тульского кремля. </vt:lpstr>
      <vt:lpstr>Назовите соборы на территории Тульского кремля. </vt:lpstr>
      <vt:lpstr> Ивановская башня ранее называлась Тайницкой.  Что за тайник в ней был?:  </vt:lpstr>
      <vt:lpstr>ДОСТОПРИМЕЧАТЕЛЬНОСТИ  ТУЛЬСКОГО КРАЯ</vt:lpstr>
      <vt:lpstr>ПАМЯТНИКИ ТУЛЫ</vt:lpstr>
      <vt:lpstr>Презентация PowerPoint</vt:lpstr>
      <vt:lpstr>Презентация PowerPoint</vt:lpstr>
      <vt:lpstr>Основателем первой самоварной фабрики был:  </vt:lpstr>
      <vt:lpstr>ДОСТОПРИМЕЧАТЕЛЬНОСТИ  ТУЛЬСКОГО КРАЯ</vt:lpstr>
      <vt:lpstr>Тульские пряники называют печатными. Почему? </vt:lpstr>
      <vt:lpstr>Николай Иванович Белобородов был создателем: </vt:lpstr>
      <vt:lpstr>ПРИРОДА  ТУЛЬСКОГО КРАЯ</vt:lpstr>
      <vt:lpstr>Отгадайте травянистые лекарственные растения Тульской области: </vt:lpstr>
      <vt:lpstr>Отгадайте травянистые лекарственные растения Тульской области: </vt:lpstr>
      <vt:lpstr>Узнайте животных Тульской области: </vt:lpstr>
      <vt:lpstr>Презентация PowerPoint</vt:lpstr>
      <vt:lpstr>Презентация PowerPoint</vt:lpstr>
      <vt:lpstr>Презентация PowerPoint</vt:lpstr>
      <vt:lpstr>Узнай растение Тульской области</vt:lpstr>
      <vt:lpstr>ИТОГИ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 И ЗНАЙ СВОЙ ОТЧИЙ КРАЙ</dc:title>
  <dc:creator>Киса Иванна</dc:creator>
  <cp:lastModifiedBy>Киса Ивана</cp:lastModifiedBy>
  <cp:revision>15</cp:revision>
  <dcterms:created xsi:type="dcterms:W3CDTF">2019-08-08T10:14:51Z</dcterms:created>
  <dcterms:modified xsi:type="dcterms:W3CDTF">2019-08-09T14:17:49Z</dcterms:modified>
</cp:coreProperties>
</file>