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59" d="100"/>
          <a:sy n="59" d="100"/>
        </p:scale>
        <p:origin x="60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88564" y="1122363"/>
            <a:ext cx="9165236" cy="2387600"/>
          </a:xfrm>
        </p:spPr>
        <p:txBody>
          <a:bodyPr anchor="b"/>
          <a:lstStyle>
            <a:lvl1pPr algn="ctr">
              <a:defRPr sz="6000">
                <a:solidFill>
                  <a:srgbClr val="3B3A1D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88564" y="3602038"/>
            <a:ext cx="9165236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6084854-7A99-4D69-A64A-C428F2E1B766}" type="datetimeFigureOut">
              <a:rPr lang="ru-RU" smtClean="0"/>
              <a:t>18.11.2023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BB81BB-51D8-4FDF-9ECF-1A2BC1B92B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8134512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6084854-7A99-4D69-A64A-C428F2E1B766}" type="datetimeFigureOut">
              <a:rPr lang="ru-RU" smtClean="0"/>
              <a:t>18.11.2023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BB81BB-51D8-4FDF-9ECF-1A2BC1B92B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4333190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6084854-7A99-4D69-A64A-C428F2E1B766}" type="datetimeFigureOut">
              <a:rPr lang="ru-RU" smtClean="0"/>
              <a:t>18.11.2023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BB81BB-51D8-4FDF-9ECF-1A2BC1B92B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2532380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139252" y="1825625"/>
            <a:ext cx="5225321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516973" y="1825625"/>
            <a:ext cx="5271542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6084854-7A99-4D69-A64A-C428F2E1B766}" type="datetimeFigureOut">
              <a:rPr lang="ru-RU" smtClean="0"/>
              <a:t>18.11.2023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BB81BB-51D8-4FDF-9ECF-1A2BC1B92B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9102020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6084854-7A99-4D69-A64A-C428F2E1B766}" type="datetimeFigureOut">
              <a:rPr lang="ru-RU" smtClean="0"/>
              <a:t>18.11.2023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BB81BB-51D8-4FDF-9ECF-1A2BC1B92B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9820629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6084854-7A99-4D69-A64A-C428F2E1B766}" type="datetimeFigureOut">
              <a:rPr lang="ru-RU" smtClean="0"/>
              <a:t>18.11.2023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BB81BB-51D8-4FDF-9ECF-1A2BC1B92B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6025453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6084854-7A99-4D69-A64A-C428F2E1B766}" type="datetimeFigureOut">
              <a:rPr lang="ru-RU" smtClean="0"/>
              <a:t>18.11.2023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BB81BB-51D8-4FDF-9ECF-1A2BC1B92B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8462281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6084854-7A99-4D69-A64A-C428F2E1B766}" type="datetimeFigureOut">
              <a:rPr lang="ru-RU" smtClean="0"/>
              <a:t>18.11.2023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BB81BB-51D8-4FDF-9ECF-1A2BC1B92B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6149728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6084854-7A99-4D69-A64A-C428F2E1B766}" type="datetimeFigureOut">
              <a:rPr lang="ru-RU" smtClean="0"/>
              <a:t>18.11.2023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BB81BB-51D8-4FDF-9ECF-1A2BC1B92B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568381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6084854-7A99-4D69-A64A-C428F2E1B766}" type="datetimeFigureOut">
              <a:rPr lang="ru-RU" smtClean="0"/>
              <a:t>18.11.2023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BB81BB-51D8-4FDF-9ECF-1A2BC1B92B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2161371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4113" y="409575"/>
            <a:ext cx="1063466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morning" dir="t"/>
            </a:scene3d>
            <a:sp3d extrusionH="57150" contourW="12700">
              <a:bevelT w="38100" h="38100"/>
              <a:contourClr>
                <a:srgbClr val="4E4D27"/>
              </a:contourClr>
            </a:sp3d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1154113" y="1870075"/>
            <a:ext cx="10634662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D6084854-7A99-4D69-A64A-C428F2E1B766}" type="datetimeFigureOut">
              <a:rPr lang="ru-RU" smtClean="0"/>
              <a:t>18.11.2023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46BB81BB-51D8-4FDF-9ECF-1A2BC1B92B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1202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</p:sldLayoutIdLst>
  <p:transition>
    <p:fade/>
  </p:transition>
  <p:txStyles>
    <p:titleStyle>
      <a:lvl1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b="1" kern="1200">
          <a:solidFill>
            <a:srgbClr val="646332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Georgia" panose="02040502050405020303" pitchFamily="18" charset="0"/>
          <a:ea typeface="+mj-ea"/>
          <a:cs typeface="+mj-cs"/>
        </a:defRPr>
      </a:lvl1pPr>
      <a:lvl2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rgbClr val="646332"/>
          </a:solidFill>
          <a:latin typeface="Georgia" pitchFamily="18" charset="0"/>
        </a:defRPr>
      </a:lvl2pPr>
      <a:lvl3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rgbClr val="646332"/>
          </a:solidFill>
          <a:latin typeface="Georgia" pitchFamily="18" charset="0"/>
        </a:defRPr>
      </a:lvl3pPr>
      <a:lvl4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rgbClr val="646332"/>
          </a:solidFill>
          <a:latin typeface="Georgia" pitchFamily="18" charset="0"/>
        </a:defRPr>
      </a:lvl4pPr>
      <a:lvl5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rgbClr val="646332"/>
          </a:solidFill>
          <a:latin typeface="Georgia" pitchFamily="18" charset="0"/>
        </a:defRPr>
      </a:lvl5pPr>
      <a:lvl6pPr marL="4572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rgbClr val="646332"/>
          </a:solidFill>
          <a:latin typeface="Georgia" pitchFamily="18" charset="0"/>
        </a:defRPr>
      </a:lvl6pPr>
      <a:lvl7pPr marL="9144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rgbClr val="646332"/>
          </a:solidFill>
          <a:latin typeface="Georgia" pitchFamily="18" charset="0"/>
        </a:defRPr>
      </a:lvl7pPr>
      <a:lvl8pPr marL="13716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rgbClr val="646332"/>
          </a:solidFill>
          <a:latin typeface="Georgia" pitchFamily="18" charset="0"/>
        </a:defRPr>
      </a:lvl8pPr>
      <a:lvl9pPr marL="18288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rgbClr val="646332"/>
          </a:solidFill>
          <a:latin typeface="Georgia" pitchFamily="18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633F7DA-F7AB-4A9C-AD9C-59297D5CD17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Интерактивный тест 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445F9DE-0A87-4EEB-A013-A6A3376EEF7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z="3600" dirty="0"/>
              <a:t>Тема: Полезные ископаемые</a:t>
            </a:r>
          </a:p>
          <a:p>
            <a:endParaRPr lang="ru-RU" dirty="0"/>
          </a:p>
          <a:p>
            <a:r>
              <a:rPr lang="ru-RU" dirty="0"/>
              <a:t>Составила Присяжная Людмила Владимировна</a:t>
            </a:r>
          </a:p>
          <a:p>
            <a:r>
              <a:rPr lang="ru-RU" dirty="0"/>
              <a:t>Учитель начальных классов МБОУ ЦО №15 </a:t>
            </a:r>
            <a:r>
              <a:rPr lang="ru-RU" dirty="0" err="1"/>
              <a:t>г.Тулы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2016498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B4268DE-3B2B-46E0-9E21-C2C5B51F21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416" y="2348880"/>
            <a:ext cx="10634662" cy="1325563"/>
          </a:xfrm>
        </p:spPr>
        <p:txBody>
          <a:bodyPr/>
          <a:lstStyle/>
          <a:p>
            <a:r>
              <a:rPr lang="ru-RU" dirty="0"/>
              <a:t>МОЛОДЕЦ!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C9094F1-21F2-42D9-A77E-EB7ED7EA0B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670908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44E5AB5-53F0-428A-90B2-0F20EC2953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lvl="0" indent="-342900"/>
            <a:r>
              <a:rPr lang="ru-RU" sz="4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1. Какие вещества называются полезными ископаемыми?</a:t>
            </a:r>
            <a:endParaRPr lang="ru-RU" sz="4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CE6441C-884D-4B71-860C-663283DACE5A}"/>
              </a:ext>
            </a:extLst>
          </p:cNvPr>
          <p:cNvSpPr txBox="1"/>
          <p:nvPr/>
        </p:nvSpPr>
        <p:spPr>
          <a:xfrm>
            <a:off x="1165268" y="2060848"/>
            <a:ext cx="620219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200" dirty="0"/>
              <a:t>а) Все полезные вещества;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F86CBF7-511E-4017-9BA6-5881E67DC5C2}"/>
              </a:ext>
            </a:extLst>
          </p:cNvPr>
          <p:cNvSpPr txBox="1"/>
          <p:nvPr/>
        </p:nvSpPr>
        <p:spPr>
          <a:xfrm>
            <a:off x="1140780" y="2791943"/>
            <a:ext cx="991043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200" dirty="0"/>
              <a:t>б) Залегающие под землей природные минералы;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1608CF3-CE9D-4945-8D63-F1701689A74B}"/>
              </a:ext>
            </a:extLst>
          </p:cNvPr>
          <p:cNvSpPr txBox="1"/>
          <p:nvPr/>
        </p:nvSpPr>
        <p:spPr>
          <a:xfrm>
            <a:off x="1154114" y="3481282"/>
            <a:ext cx="10558510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200" dirty="0"/>
              <a:t>в) Горные породы и минералы, которые используются человеком </a:t>
            </a:r>
          </a:p>
        </p:txBody>
      </p:sp>
    </p:spTree>
    <p:extLst>
      <p:ext uri="{BB962C8B-B14F-4D97-AF65-F5344CB8AC3E}">
        <p14:creationId xmlns:p14="http://schemas.microsoft.com/office/powerpoint/2010/main" val="144983840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44E5AB5-53F0-428A-90B2-0F20EC2953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lvl="0" indent="-342900"/>
            <a:r>
              <a:rPr lang="ru-RU" sz="4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2.	Люди какой профессии отыскивают полезные ископаемые в природе?</a:t>
            </a:r>
            <a:endParaRPr lang="ru-RU" sz="4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CE6441C-884D-4B71-860C-663283DACE5A}"/>
              </a:ext>
            </a:extLst>
          </p:cNvPr>
          <p:cNvSpPr txBox="1"/>
          <p:nvPr/>
        </p:nvSpPr>
        <p:spPr>
          <a:xfrm>
            <a:off x="1055440" y="1860792"/>
            <a:ext cx="620219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200" dirty="0"/>
              <a:t>а) Гомеопаты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F86CBF7-511E-4017-9BA6-5881E67DC5C2}"/>
              </a:ext>
            </a:extLst>
          </p:cNvPr>
          <p:cNvSpPr txBox="1"/>
          <p:nvPr/>
        </p:nvSpPr>
        <p:spPr>
          <a:xfrm>
            <a:off x="1125295" y="4003610"/>
            <a:ext cx="991043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200" dirty="0"/>
              <a:t>в) Геологи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1608CF3-CE9D-4945-8D63-F1701689A74B}"/>
              </a:ext>
            </a:extLst>
          </p:cNvPr>
          <p:cNvSpPr txBox="1"/>
          <p:nvPr/>
        </p:nvSpPr>
        <p:spPr>
          <a:xfrm>
            <a:off x="1063215" y="2932201"/>
            <a:ext cx="1055851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200" dirty="0"/>
              <a:t>б) Географы</a:t>
            </a:r>
          </a:p>
        </p:txBody>
      </p:sp>
    </p:spTree>
    <p:extLst>
      <p:ext uri="{BB962C8B-B14F-4D97-AF65-F5344CB8AC3E}">
        <p14:creationId xmlns:p14="http://schemas.microsoft.com/office/powerpoint/2010/main" val="163630483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44E5AB5-53F0-428A-90B2-0F20EC2953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lvl="0" indent="-342900"/>
            <a:r>
              <a:rPr lang="ru-RU" sz="4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3.	Гранит состоит из минералов….</a:t>
            </a:r>
            <a:endParaRPr lang="ru-RU" sz="4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CE6441C-884D-4B71-860C-663283DACE5A}"/>
              </a:ext>
            </a:extLst>
          </p:cNvPr>
          <p:cNvSpPr txBox="1"/>
          <p:nvPr/>
        </p:nvSpPr>
        <p:spPr>
          <a:xfrm>
            <a:off x="1165268" y="2060848"/>
            <a:ext cx="620219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200" dirty="0"/>
              <a:t>а) Кальций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F86CBF7-511E-4017-9BA6-5881E67DC5C2}"/>
              </a:ext>
            </a:extLst>
          </p:cNvPr>
          <p:cNvSpPr txBox="1"/>
          <p:nvPr/>
        </p:nvSpPr>
        <p:spPr>
          <a:xfrm>
            <a:off x="1154113" y="2791943"/>
            <a:ext cx="991043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200" dirty="0"/>
              <a:t>б) Кварц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1608CF3-CE9D-4945-8D63-F1701689A74B}"/>
              </a:ext>
            </a:extLst>
          </p:cNvPr>
          <p:cNvSpPr txBox="1"/>
          <p:nvPr/>
        </p:nvSpPr>
        <p:spPr>
          <a:xfrm>
            <a:off x="1165268" y="3479997"/>
            <a:ext cx="1055851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200" dirty="0"/>
              <a:t>в) Слюда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C3A6577-DB82-412C-B8E4-8473D1B6EA43}"/>
              </a:ext>
            </a:extLst>
          </p:cNvPr>
          <p:cNvSpPr txBox="1"/>
          <p:nvPr/>
        </p:nvSpPr>
        <p:spPr>
          <a:xfrm>
            <a:off x="1192189" y="4168052"/>
            <a:ext cx="1055851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200" dirty="0"/>
              <a:t>г) Полевой шпат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2A9AE83-6C1E-41CB-9AAC-11E7BF013F3D}"/>
              </a:ext>
            </a:extLst>
          </p:cNvPr>
          <p:cNvSpPr txBox="1"/>
          <p:nvPr/>
        </p:nvSpPr>
        <p:spPr>
          <a:xfrm>
            <a:off x="1181225" y="4830474"/>
            <a:ext cx="1055851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200" dirty="0"/>
              <a:t>д) Руда</a:t>
            </a:r>
          </a:p>
        </p:txBody>
      </p:sp>
    </p:spTree>
    <p:extLst>
      <p:ext uri="{BB962C8B-B14F-4D97-AF65-F5344CB8AC3E}">
        <p14:creationId xmlns:p14="http://schemas.microsoft.com/office/powerpoint/2010/main" val="389464522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44E5AB5-53F0-428A-90B2-0F20EC2953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ru-RU" sz="4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4. В какой строчке указаны только полезные ископаемые?</a:t>
            </a:r>
            <a:endParaRPr lang="ru-RU" sz="4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CE6441C-884D-4B71-860C-663283DACE5A}"/>
              </a:ext>
            </a:extLst>
          </p:cNvPr>
          <p:cNvSpPr txBox="1"/>
          <p:nvPr/>
        </p:nvSpPr>
        <p:spPr>
          <a:xfrm>
            <a:off x="1101224" y="2153179"/>
            <a:ext cx="620219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200" dirty="0"/>
              <a:t>а) Кирпич, бетон, бензин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F86CBF7-511E-4017-9BA6-5881E67DC5C2}"/>
              </a:ext>
            </a:extLst>
          </p:cNvPr>
          <p:cNvSpPr txBox="1"/>
          <p:nvPr/>
        </p:nvSpPr>
        <p:spPr>
          <a:xfrm>
            <a:off x="1101224" y="3720351"/>
            <a:ext cx="991043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200" dirty="0"/>
              <a:t>в) Нефть, бурый уголь, песок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1608CF3-CE9D-4945-8D63-F1701689A74B}"/>
              </a:ext>
            </a:extLst>
          </p:cNvPr>
          <p:cNvSpPr txBox="1"/>
          <p:nvPr/>
        </p:nvSpPr>
        <p:spPr>
          <a:xfrm>
            <a:off x="1063215" y="2932201"/>
            <a:ext cx="1055851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200" dirty="0"/>
              <a:t>б) Древесина, известняк, бокситы</a:t>
            </a:r>
          </a:p>
        </p:txBody>
      </p:sp>
    </p:spTree>
    <p:extLst>
      <p:ext uri="{BB962C8B-B14F-4D97-AF65-F5344CB8AC3E}">
        <p14:creationId xmlns:p14="http://schemas.microsoft.com/office/powerpoint/2010/main" val="384379215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44E5AB5-53F0-428A-90B2-0F20EC2953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2779" y="860627"/>
            <a:ext cx="10634662" cy="1325563"/>
          </a:xfrm>
        </p:spPr>
        <p:txBody>
          <a:bodyPr>
            <a:normAutofit fontScale="90000"/>
          </a:bodyPr>
          <a:lstStyle/>
          <a:p>
            <a:pPr lvl="0"/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5. </a:t>
            </a:r>
            <a:r>
              <a:rPr lang="ru-RU" sz="4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В какой строчке указаны полезные ископаемые, используемые в строительстве:</a:t>
            </a:r>
            <a:br>
              <a:rPr lang="ru-RU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endParaRPr lang="ru-RU" sz="4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CE6441C-884D-4B71-860C-663283DACE5A}"/>
              </a:ext>
            </a:extLst>
          </p:cNvPr>
          <p:cNvSpPr txBox="1"/>
          <p:nvPr/>
        </p:nvSpPr>
        <p:spPr>
          <a:xfrm>
            <a:off x="1140780" y="2153178"/>
            <a:ext cx="780308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200" dirty="0"/>
              <a:t>а) Каменный уголь, песок, гранит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F86CBF7-511E-4017-9BA6-5881E67DC5C2}"/>
              </a:ext>
            </a:extLst>
          </p:cNvPr>
          <p:cNvSpPr txBox="1"/>
          <p:nvPr/>
        </p:nvSpPr>
        <p:spPr>
          <a:xfrm>
            <a:off x="1140780" y="3716138"/>
            <a:ext cx="991043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200" dirty="0"/>
              <a:t>в) Мрамор, известняк, глина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1608CF3-CE9D-4945-8D63-F1701689A74B}"/>
              </a:ext>
            </a:extLst>
          </p:cNvPr>
          <p:cNvSpPr txBox="1"/>
          <p:nvPr/>
        </p:nvSpPr>
        <p:spPr>
          <a:xfrm>
            <a:off x="1140780" y="2934658"/>
            <a:ext cx="1055851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200" dirty="0"/>
              <a:t>б) Гранит, железная руда, песок</a:t>
            </a:r>
          </a:p>
        </p:txBody>
      </p:sp>
    </p:spTree>
    <p:extLst>
      <p:ext uri="{BB962C8B-B14F-4D97-AF65-F5344CB8AC3E}">
        <p14:creationId xmlns:p14="http://schemas.microsoft.com/office/powerpoint/2010/main" val="83866305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44E5AB5-53F0-428A-90B2-0F20EC2953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2779" y="860627"/>
            <a:ext cx="10634662" cy="1325563"/>
          </a:xfrm>
        </p:spPr>
        <p:txBody>
          <a:bodyPr>
            <a:normAutofit/>
          </a:bodyPr>
          <a:lstStyle/>
          <a:p>
            <a:pPr lvl="0"/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6. </a:t>
            </a:r>
            <a:r>
              <a:rPr lang="ru-RU" sz="4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Где добывают полезные ископаемые?</a:t>
            </a:r>
            <a:br>
              <a:rPr lang="ru-RU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endParaRPr lang="ru-RU" sz="4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CE6441C-884D-4B71-860C-663283DACE5A}"/>
              </a:ext>
            </a:extLst>
          </p:cNvPr>
          <p:cNvSpPr txBox="1"/>
          <p:nvPr/>
        </p:nvSpPr>
        <p:spPr>
          <a:xfrm>
            <a:off x="1140780" y="2153178"/>
            <a:ext cx="780308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200" dirty="0"/>
              <a:t>а) в оврагах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F86CBF7-511E-4017-9BA6-5881E67DC5C2}"/>
              </a:ext>
            </a:extLst>
          </p:cNvPr>
          <p:cNvSpPr txBox="1"/>
          <p:nvPr/>
        </p:nvSpPr>
        <p:spPr>
          <a:xfrm>
            <a:off x="1140780" y="3717032"/>
            <a:ext cx="991043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200" dirty="0"/>
              <a:t>в) в магазинах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1608CF3-CE9D-4945-8D63-F1701689A74B}"/>
              </a:ext>
            </a:extLst>
          </p:cNvPr>
          <p:cNvSpPr txBox="1"/>
          <p:nvPr/>
        </p:nvSpPr>
        <p:spPr>
          <a:xfrm>
            <a:off x="1140780" y="2934658"/>
            <a:ext cx="1055851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200" dirty="0"/>
              <a:t>б) в карьерах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55480AA-9596-42F4-B621-EDC59216D616}"/>
              </a:ext>
            </a:extLst>
          </p:cNvPr>
          <p:cNvSpPr txBox="1"/>
          <p:nvPr/>
        </p:nvSpPr>
        <p:spPr>
          <a:xfrm>
            <a:off x="1140779" y="4437112"/>
            <a:ext cx="991043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200" dirty="0"/>
              <a:t>г) в шахтах</a:t>
            </a:r>
          </a:p>
        </p:txBody>
      </p:sp>
    </p:spTree>
    <p:extLst>
      <p:ext uri="{BB962C8B-B14F-4D97-AF65-F5344CB8AC3E}">
        <p14:creationId xmlns:p14="http://schemas.microsoft.com/office/powerpoint/2010/main" val="229012565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44E5AB5-53F0-428A-90B2-0F20EC2953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2779" y="860627"/>
            <a:ext cx="10634662" cy="1325563"/>
          </a:xfrm>
        </p:spPr>
        <p:txBody>
          <a:bodyPr>
            <a:normAutofit/>
          </a:bodyPr>
          <a:lstStyle/>
          <a:p>
            <a:pPr lvl="0"/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7.	Породы, содержащие много металла, называют </a:t>
            </a:r>
            <a:endParaRPr lang="ru-RU" sz="4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1608CF3-CE9D-4945-8D63-F1701689A74B}"/>
              </a:ext>
            </a:extLst>
          </p:cNvPr>
          <p:cNvSpPr txBox="1"/>
          <p:nvPr/>
        </p:nvSpPr>
        <p:spPr>
          <a:xfrm>
            <a:off x="983432" y="2924944"/>
            <a:ext cx="1055851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4400" dirty="0"/>
              <a:t>железная руда</a:t>
            </a:r>
          </a:p>
        </p:txBody>
      </p:sp>
    </p:spTree>
    <p:extLst>
      <p:ext uri="{BB962C8B-B14F-4D97-AF65-F5344CB8AC3E}">
        <p14:creationId xmlns:p14="http://schemas.microsoft.com/office/powerpoint/2010/main" val="150383455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44E5AB5-53F0-428A-90B2-0F20EC2953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7448" y="1412776"/>
            <a:ext cx="10634662" cy="1325563"/>
          </a:xfrm>
        </p:spPr>
        <p:txBody>
          <a:bodyPr>
            <a:normAutofit fontScale="90000"/>
          </a:bodyPr>
          <a:lstStyle/>
          <a:p>
            <a:pPr lvl="0"/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8. </a:t>
            </a:r>
            <a:r>
              <a:rPr lang="ru-RU" sz="4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Долгое время этот металл был редким и дорогим, т.к. его выплавка требует много тепла.</a:t>
            </a:r>
            <a:endParaRPr lang="ru-RU" sz="4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1608CF3-CE9D-4945-8D63-F1701689A74B}"/>
              </a:ext>
            </a:extLst>
          </p:cNvPr>
          <p:cNvSpPr txBox="1"/>
          <p:nvPr/>
        </p:nvSpPr>
        <p:spPr>
          <a:xfrm>
            <a:off x="983432" y="3645024"/>
            <a:ext cx="1055851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4400" dirty="0"/>
              <a:t>алюминий</a:t>
            </a:r>
          </a:p>
        </p:txBody>
      </p:sp>
    </p:spTree>
    <p:extLst>
      <p:ext uri="{BB962C8B-B14F-4D97-AF65-F5344CB8AC3E}">
        <p14:creationId xmlns:p14="http://schemas.microsoft.com/office/powerpoint/2010/main" val="235495762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theme/theme1.xml><?xml version="1.0" encoding="utf-8"?>
<a:theme xmlns:a="http://schemas.openxmlformats.org/drawingml/2006/main" name="Диафильм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Диафильм" id="{B98717D6-03F2-4186-8542-8089C75C5F35}" vid="{B949C097-D45F-416E-B7B8-CE87BEC1043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Диафильм</Template>
  <TotalTime>29</TotalTime>
  <Words>226</Words>
  <Application>Microsoft Office PowerPoint</Application>
  <PresentationFormat>Широкоэкранный</PresentationFormat>
  <Paragraphs>37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Georgia</vt:lpstr>
      <vt:lpstr>Times New Roman</vt:lpstr>
      <vt:lpstr>Диафильм</vt:lpstr>
      <vt:lpstr>Интерактивный тест </vt:lpstr>
      <vt:lpstr>1. Какие вещества называются полезными ископаемыми?</vt:lpstr>
      <vt:lpstr>2. Люди какой профессии отыскивают полезные ископаемые в природе?</vt:lpstr>
      <vt:lpstr>3. Гранит состоит из минералов….</vt:lpstr>
      <vt:lpstr>4. В какой строчке указаны только полезные ископаемые?</vt:lpstr>
      <vt:lpstr>5.  В какой строчке указаны полезные ископаемые, используемые в строительстве: </vt:lpstr>
      <vt:lpstr>6. Где добывают полезные ископаемые? </vt:lpstr>
      <vt:lpstr>7. Породы, содержащие много металла, называют </vt:lpstr>
      <vt:lpstr>8. Долгое время этот металл был редким и дорогим, т.к. его выплавка требует много тепла.</vt:lpstr>
      <vt:lpstr>МОЛОДЕЦ!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Интерактивный тест </dc:title>
  <dc:creator>Ludmila Prisyazhnaya</dc:creator>
  <cp:lastModifiedBy>Ludmila Prisyazhnaya</cp:lastModifiedBy>
  <cp:revision>1</cp:revision>
  <dcterms:created xsi:type="dcterms:W3CDTF">2023-11-18T12:20:11Z</dcterms:created>
  <dcterms:modified xsi:type="dcterms:W3CDTF">2023-11-18T12:50:08Z</dcterms:modified>
</cp:coreProperties>
</file>